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6" r:id="rId4"/>
    <p:sldId id="267" r:id="rId5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77" autoAdjust="0"/>
    <p:restoredTop sz="94694" autoAdjust="0"/>
  </p:normalViewPr>
  <p:slideViewPr>
    <p:cSldViewPr>
      <p:cViewPr varScale="1">
        <p:scale>
          <a:sx n="161" d="100"/>
          <a:sy n="161" d="100"/>
        </p:scale>
        <p:origin x="712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0F5AB-FD35-4722-8E35-5C94B10B29B5}" type="datetimeFigureOut">
              <a:rPr lang="tr-TR" smtClean="0"/>
              <a:t>8.05.2026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8ABC2-E53E-4899-96D0-4961AC315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535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6101-C217-4FFD-821C-F2C37C83B41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20715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A2289-9B7B-4523-AA33-D3EC1E946BF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93636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9194-4209-42CE-87A9-43FF9DA531B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59943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2A1D6-40AF-4B13-8CED-E8D56BB5C81E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34457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177BC-5926-471B-9D07-DC375BC7415C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44706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3A9D7-CACA-4F60-9FE6-7A1DF5475A32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87715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CA626-10BC-407B-ABE2-6AB5B2267CC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00989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0CFC7-E556-41A7-A931-A9E07C3E9DE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08564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8BC87-202D-4066-97B2-8D041950AE95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43273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74455-CE5C-4ED7-B311-21FD1779CF9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94124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928E9-9B87-42C4-B66E-4190E1E65A3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59008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47799F-29BC-497F-8823-4BC6A6D2E01E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28800" y="230474"/>
            <a:ext cx="7162800" cy="1981200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chemeClr val="accent6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Tez başlığı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09800" y="1914525"/>
            <a:ext cx="6400800" cy="1314450"/>
          </a:xfrm>
        </p:spPr>
        <p:txBody>
          <a:bodyPr/>
          <a:lstStyle/>
          <a:p>
            <a:r>
              <a:rPr lang="tr-TR" sz="2400" b="1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başlık</a:t>
            </a:r>
          </a:p>
          <a:p>
            <a:endParaRPr lang="tr-TR" sz="2400" b="1" dirty="0">
              <a:solidFill>
                <a:schemeClr val="accent2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  <a:p>
            <a:r>
              <a:rPr lang="tr-TR" sz="2000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Öğrenci adı</a:t>
            </a:r>
          </a:p>
          <a:p>
            <a:r>
              <a:rPr lang="tr-TR" sz="2000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Danışman adı</a:t>
            </a:r>
          </a:p>
          <a:p>
            <a:r>
              <a:rPr lang="tr-TR" sz="2000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2026, Samsun</a:t>
            </a:r>
          </a:p>
          <a:p>
            <a:endParaRPr lang="tr-TR" sz="2400" b="1" dirty="0">
              <a:solidFill>
                <a:schemeClr val="accent2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7000"/>
            <a:lum/>
          </a:blip>
          <a:srcRect/>
          <a:stretch>
            <a:fillRect t="84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609600" y="1353742"/>
            <a:ext cx="79248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Sunum 10 dakika </a:t>
            </a: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sürecektir (genel olarak 20-25 sayfa slayt tavsiye edilir)</a:t>
            </a:r>
            <a:endParaRPr lang="tr-TR" sz="2000" dirty="0">
              <a:solidFill>
                <a:schemeClr val="tx1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Sürenizin çoğunu araştırma bulgularını açıklamaya ayırınız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Giriş, kavramsal çerçeve (literatür taraması), materyal </a:t>
            </a:r>
            <a:r>
              <a:rPr lang="tr-TR" sz="2000" dirty="0" err="1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metod</a:t>
            </a:r>
            <a:r>
              <a:rPr lang="tr-TR" sz="2000" dirty="0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 bölümlerini, tezinizin anlam bütünlüğünü kaybetmeden özetleyerek kısa tutunuz.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Sunum süresinde (10dk) esneme yapılmayacaktır, sunumunuzun </a:t>
            </a: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yarıda kesilmemesi için planlamanızı iyi yapmalısınız.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tr-TR" sz="1400" b="0" i="1" dirty="0">
              <a:solidFill>
                <a:schemeClr val="tx1"/>
              </a:solidFill>
              <a:effectLst/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85430CBE-77E2-C535-9718-D888C8FB6D64}"/>
              </a:ext>
            </a:extLst>
          </p:cNvPr>
          <p:cNvSpPr txBox="1"/>
          <p:nvPr/>
        </p:nvSpPr>
        <p:spPr>
          <a:xfrm>
            <a:off x="609600" y="51435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Sunum hakkında</a:t>
            </a:r>
            <a:endParaRPr lang="tr-TR" sz="2800" dirty="0">
              <a:solidFill>
                <a:schemeClr val="accent2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130034E2-9264-5B66-6DDF-D9D089FBC4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250"/>
            <a:ext cx="9144000" cy="674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680922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BA2AE-EDB8-4EDF-39E1-32336E03E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7E60EE8A-C53D-7721-AFC2-68D90BCA2E0C}"/>
              </a:ext>
            </a:extLst>
          </p:cNvPr>
          <p:cNvSpPr/>
          <p:nvPr/>
        </p:nvSpPr>
        <p:spPr>
          <a:xfrm>
            <a:off x="609600" y="1353742"/>
            <a:ext cx="7924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tx1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Sunumlarınızı, sunum bilgisayarına atmak için sizlere link verilecektir.  Link sunumdan 2 gün önce kapanacaktır, bu tarihten sonra sunum dosyanızda güncelleme yapamayacaksınız.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tr-TR" sz="2000" b="0" dirty="0">
                <a:effectLst/>
                <a:latin typeface="Baloo 2" panose="03080502040302020200" pitchFamily="66" charset="0"/>
                <a:cs typeface="Baloo 2" panose="03080502040302020200" pitchFamily="66" charset="0"/>
              </a:rPr>
              <a:t>Flash bellek ile sunum getirmeniz mümkün değildir.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26507AC4-1D7F-0E31-CC05-4DE4ACA3B445}"/>
              </a:ext>
            </a:extLst>
          </p:cNvPr>
          <p:cNvSpPr txBox="1"/>
          <p:nvPr/>
        </p:nvSpPr>
        <p:spPr>
          <a:xfrm>
            <a:off x="609600" y="51435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Sunum hakkında</a:t>
            </a:r>
            <a:endParaRPr lang="tr-TR" sz="2800" dirty="0">
              <a:solidFill>
                <a:schemeClr val="accent2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73FE3040-FE6C-6CCA-F625-7671FBF64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250"/>
            <a:ext cx="9144000" cy="674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739880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03A08-DE50-0D68-990F-B60C0C154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E6DFC430-5323-F28B-5EBA-E00C60A53000}"/>
              </a:ext>
            </a:extLst>
          </p:cNvPr>
          <p:cNvSpPr/>
          <p:nvPr/>
        </p:nvSpPr>
        <p:spPr>
          <a:xfrm>
            <a:off x="609600" y="1353742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Sunum yazıya boğulmamalı; şema, grafik, görsel, tablo daha çok tercih edilmelidir.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Metin içi referanslara yer verilmelidir.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000" dirty="0">
              <a:latin typeface="Baloo 2" panose="03080502040302020200" pitchFamily="66" charset="0"/>
              <a:cs typeface="Baloo 2" panose="03080502040302020200" pitchFamily="66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2000" dirty="0">
                <a:latin typeface="Baloo 2" panose="03080502040302020200" pitchFamily="66" charset="0"/>
                <a:cs typeface="Baloo 2" panose="03080502040302020200" pitchFamily="66" charset="0"/>
              </a:rPr>
              <a:t>Sunumdan sonra sizlere teziniz hakkında soru sorulabilir. Cevaplamanız beklenecektir.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sz="2000" dirty="0">
              <a:latin typeface="Baloo 2" panose="03080502040302020200" pitchFamily="66" charset="0"/>
              <a:cs typeface="Baloo 2" panose="03080502040302020200" pitchFamily="66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sz="2000" dirty="0"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768AA8DE-0D7B-A21B-9855-2CB2BCAD5F7F}"/>
              </a:ext>
            </a:extLst>
          </p:cNvPr>
          <p:cNvSpPr txBox="1"/>
          <p:nvPr/>
        </p:nvSpPr>
        <p:spPr>
          <a:xfrm>
            <a:off x="609600" y="51435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chemeClr val="accent2"/>
                </a:solidFill>
                <a:latin typeface="Baloo 2" panose="03080502040302020200" pitchFamily="66" charset="0"/>
                <a:cs typeface="Baloo 2" panose="03080502040302020200" pitchFamily="66" charset="0"/>
              </a:rPr>
              <a:t>İyi bir sunum için</a:t>
            </a:r>
            <a:endParaRPr lang="tr-TR" sz="2800" dirty="0">
              <a:solidFill>
                <a:schemeClr val="accent2"/>
              </a:solidFill>
              <a:latin typeface="Baloo 2" panose="03080502040302020200" pitchFamily="66" charset="0"/>
              <a:cs typeface="Baloo 2" panose="03080502040302020200" pitchFamily="66" charset="0"/>
            </a:endParaRP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FABE0FDA-DC2A-3071-3735-307F8EDA9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6250"/>
            <a:ext cx="9144000" cy="674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979341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</Words>
  <Application>Microsoft Macintosh PowerPoint</Application>
  <PresentationFormat>Ekran Gösterisi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Baloo 2</vt:lpstr>
      <vt:lpstr>Calibri</vt:lpstr>
      <vt:lpstr>Varsayılan Tasarım</vt:lpstr>
      <vt:lpstr>Tez başlığı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2016-09-02T00:46:46Z</dcterms:created>
  <dcterms:modified xsi:type="dcterms:W3CDTF">2026-05-08T07:51:02Z</dcterms:modified>
</cp:coreProperties>
</file>